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1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1DE7DF-DC5E-483F-B57A-45C0F2A753BA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B7E4-836A-473C-B424-BC6F1BE7B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59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6045" r="1" b="18788"/>
          <a:stretch/>
        </p:blipFill>
        <p:spPr>
          <a:xfrm>
            <a:off x="2724573" y="0"/>
            <a:ext cx="64354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452437"/>
            <a:ext cx="77914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4584" r="8996" b="4611"/>
          <a:stretch/>
        </p:blipFill>
        <p:spPr>
          <a:xfrm>
            <a:off x="997528" y="629393"/>
            <a:ext cx="4346368" cy="58997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08811" y="505139"/>
            <a:ext cx="22140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Ευριπίδης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Еврипид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84" y="2262388"/>
            <a:ext cx="5986791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4012"/>
            <a:ext cx="9144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3" y="1211283"/>
            <a:ext cx="8573123" cy="45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1963" r="5461"/>
          <a:stretch/>
        </p:blipFill>
        <p:spPr>
          <a:xfrm>
            <a:off x="1662545" y="843148"/>
            <a:ext cx="3823855" cy="5141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18091" y="2351314"/>
            <a:ext cx="21771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Σοφοκλής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Софокл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0525"/>
            <a:ext cx="91440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600075"/>
            <a:ext cx="10058400" cy="55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19" y="1151907"/>
            <a:ext cx="8352928" cy="49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16" y="1882570"/>
            <a:ext cx="8593568" cy="32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6233" r="342" b="14979"/>
          <a:stretch/>
        </p:blipFill>
        <p:spPr>
          <a:xfrm>
            <a:off x="2893925" y="0"/>
            <a:ext cx="611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12823" r="15300" b="8498"/>
          <a:stretch/>
        </p:blipFill>
        <p:spPr>
          <a:xfrm>
            <a:off x="1531917" y="1009401"/>
            <a:ext cx="3218213" cy="38494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55772" y="1852548"/>
            <a:ext cx="6717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Ἐπιτύμβιο στὴ Γάτα μου τὴν Τούτη</a:t>
            </a:r>
          </a:p>
          <a:p>
            <a:pPr algn="just"/>
            <a:endParaRPr lang="el-G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Εἶχε τὸ χρῶμα τοῦ ἔβενου τὰ μάτια τῆς Σαλώμης</a:t>
            </a: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ἡ Τούτη ἡ γάτα ποὺ ἔχασα· διαβάτη, μὴ σταθεῖς.</a:t>
            </a: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Βγῆκε ἀπ᾿ τὸ χάσμα ποὺ ἔκοβε στῆς μέρας τὸ σεντόνι</a:t>
            </a: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τώρα νὰ σκίσει δὲν μπορεῖ τοῦ ζόφου τὸ πανί.</a:t>
            </a:r>
          </a:p>
          <a:p>
            <a:pPr algn="just"/>
            <a:endParaRPr lang="el-G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Ἄγκυρα 22. 8. 1949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5772" y="409236"/>
            <a:ext cx="4441371" cy="12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Γιώργος Σεφέρης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Йоргос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Сеферис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2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54" y="1263175"/>
            <a:ext cx="8697438" cy="45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884408"/>
            <a:ext cx="9274628" cy="52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8261" r="8543" b="5583"/>
          <a:stretch/>
        </p:blipFill>
        <p:spPr>
          <a:xfrm>
            <a:off x="1436913" y="866899"/>
            <a:ext cx="3740729" cy="4156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30797" y="866899"/>
            <a:ext cx="3426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Γιάννης Ρίτσος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Яннис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Рицос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4120" y="1723026"/>
            <a:ext cx="61687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	</a:t>
            </a: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Ἄφησέ με νἄρθω μαζί σου. Τί φεγγάρι ἀπόψε! </a:t>
            </a: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Εἶναι καλό τό φεγγάρι, — δέ θά φαίνεται </a:t>
            </a: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πού ἀσπρίσαν τά μαλλιά μου. Τό φεγγάρι </a:t>
            </a: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θά κάνει πάλι χρυσά τά μαλλιά μου. Δέ θά καταλάβεις.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1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44" y="492084"/>
            <a:ext cx="7580231" cy="59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8" y="1640186"/>
            <a:ext cx="11366900" cy="39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4721" r="6273" b="5045"/>
          <a:stretch/>
        </p:blipFill>
        <p:spPr>
          <a:xfrm>
            <a:off x="1555667" y="498763"/>
            <a:ext cx="5118266" cy="5803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94568" y="1341911"/>
            <a:ext cx="5518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Ρίτα Μπούμη-Παππά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-Папа </a:t>
            </a:r>
          </a:p>
        </p:txBody>
      </p:sp>
    </p:spTree>
    <p:extLst>
      <p:ext uri="{BB962C8B-B14F-4D97-AF65-F5344CB8AC3E}">
        <p14:creationId xmlns:p14="http://schemas.microsoft.com/office/powerpoint/2010/main" val="40133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2">
      <a:dk1>
        <a:srgbClr val="A3CEED"/>
      </a:dk1>
      <a:lt1>
        <a:sysClr val="window" lastClr="FFFFFF"/>
      </a:lt1>
      <a:dk2>
        <a:srgbClr val="D1EEF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70</Words>
  <Application>Microsoft Office PowerPoint</Application>
  <PresentationFormat>Широкоэкранный</PresentationFormat>
  <Paragraphs>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Владимир Беспалов</cp:lastModifiedBy>
  <cp:revision>8</cp:revision>
  <dcterms:created xsi:type="dcterms:W3CDTF">2017-04-19T11:35:54Z</dcterms:created>
  <dcterms:modified xsi:type="dcterms:W3CDTF">2017-04-20T08:20:53Z</dcterms:modified>
</cp:coreProperties>
</file>